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84" r:id="rId2"/>
  </p:sldMasterIdLst>
  <p:notesMasterIdLst>
    <p:notesMasterId r:id="rId28"/>
  </p:notesMasterIdLst>
  <p:handoutMasterIdLst>
    <p:handoutMasterId r:id="rId29"/>
  </p:handoutMasterIdLst>
  <p:sldIdLst>
    <p:sldId id="2076137236" r:id="rId3"/>
    <p:sldId id="2076137351" r:id="rId4"/>
    <p:sldId id="2076137371" r:id="rId5"/>
    <p:sldId id="2076137372" r:id="rId6"/>
    <p:sldId id="2076137370" r:id="rId7"/>
    <p:sldId id="2076137373" r:id="rId8"/>
    <p:sldId id="2076137374" r:id="rId9"/>
    <p:sldId id="2076137359" r:id="rId10"/>
    <p:sldId id="2076137375" r:id="rId11"/>
    <p:sldId id="2076137376" r:id="rId12"/>
    <p:sldId id="2076137377" r:id="rId13"/>
    <p:sldId id="2076137378" r:id="rId14"/>
    <p:sldId id="2076137379" r:id="rId15"/>
    <p:sldId id="2076137381" r:id="rId16"/>
    <p:sldId id="2076137380" r:id="rId17"/>
    <p:sldId id="2076137389" r:id="rId18"/>
    <p:sldId id="2076137390" r:id="rId19"/>
    <p:sldId id="2076137391" r:id="rId20"/>
    <p:sldId id="2076137392" r:id="rId21"/>
    <p:sldId id="2076137382" r:id="rId22"/>
    <p:sldId id="2076137383" r:id="rId23"/>
    <p:sldId id="2076137384" r:id="rId24"/>
    <p:sldId id="2076137385" r:id="rId25"/>
    <p:sldId id="2076137386" r:id="rId26"/>
    <p:sldId id="2076137387" r:id="rId27"/>
  </p:sldIdLst>
  <p:sldSz cx="10369550" cy="5832475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7" userDrawn="1">
          <p15:clr>
            <a:srgbClr val="A4A3A4"/>
          </p15:clr>
        </p15:guide>
        <p15:guide id="2" pos="32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A10D5C-4AB1-70A8-036D-9AA029780101}" name="Zhenzhe Zheng" initials="ZZ" userId="3482428b5bfe329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48985495@qq.com" initials="6" lastIdx="1" clrIdx="0"/>
  <p:cmAuthor id="2" name="admin" initials="a" lastIdx="3" clrIdx="0"/>
  <p:cmAuthor id="3" name="姚 鑫蕾" initials="姚" lastIdx="12" clrIdx="2"/>
  <p:cmAuthor id="4" name="王嘉梁" initials="王嘉梁" lastIdx="1" clrIdx="3"/>
  <p:cmAuthor id="5" name="liu Yangsu" initials="lY" lastIdx="9" clrIdx="4">
    <p:extLst>
      <p:ext uri="{19B8F6BF-5375-455C-9EA6-DF929625EA0E}">
        <p15:presenceInfo xmlns:p15="http://schemas.microsoft.com/office/powerpoint/2012/main" userId="e5c873d94db8ec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5A5FF"/>
    <a:srgbClr val="10239E"/>
    <a:srgbClr val="DB2D2D"/>
    <a:srgbClr val="2F54EB"/>
    <a:srgbClr val="1335C3"/>
    <a:srgbClr val="061FA5"/>
    <a:srgbClr val="004FCE"/>
    <a:srgbClr val="005AD2"/>
    <a:srgbClr val="0046F0"/>
    <a:srgbClr val="1D5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34" autoAdjust="0"/>
    <p:restoredTop sz="96065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200" y="384"/>
      </p:cViewPr>
      <p:guideLst>
        <p:guide orient="horz" pos="1857"/>
        <p:guide pos="32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120" d="100"/>
          <a:sy n="120" d="100"/>
        </p:scale>
        <p:origin x="404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A5FD2-FAE1-C047-BC84-1112CB63781E}" type="datetimeFigureOut">
              <a:rPr kumimoji="1" lang="zh-CN" altLang="en-US" smtClean="0"/>
              <a:t>2024/1/4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8775D-674E-9A46-8D4D-86AF97B300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8B581-579C-B147-A8DE-690242808043}" type="datetimeFigureOut">
              <a:rPr kumimoji="1" lang="zh-CN" altLang="en-US" smtClean="0"/>
              <a:t>2024/1/4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C7510-737E-6B40-8BF4-68D29222DE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79756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398780" algn="l" defTabSz="79756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798195" algn="l" defTabSz="79756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1196975" algn="l" defTabSz="79756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1595755" algn="l" defTabSz="79756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1995170" algn="l" defTabSz="79756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2393950" algn="l" defTabSz="79756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7pPr>
    <a:lvl8pPr marL="2792730" algn="l" defTabSz="79756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8pPr>
    <a:lvl9pPr marL="3192145" algn="l" defTabSz="79756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C7510-737E-6B40-8BF4-68D29222DED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C7510-737E-6B40-8BF4-68D29222DED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5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C7510-737E-6B40-8BF4-68D29222DED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235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2907" y="310526"/>
            <a:ext cx="8943737" cy="1127342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2906" y="5405841"/>
            <a:ext cx="2333149" cy="310525"/>
          </a:xfrm>
        </p:spPr>
        <p:txBody>
          <a:bodyPr/>
          <a:lstStyle/>
          <a:p>
            <a:fld id="{939FA48E-85EA-D443-BBCF-638A0AB80A64}" type="datetimeFigureOut">
              <a:rPr kumimoji="1" lang="zh-CN" altLang="en-US" smtClean="0"/>
              <a:t>2024/1/4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434914" y="5405841"/>
            <a:ext cx="3499723" cy="3105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323495" y="5405841"/>
            <a:ext cx="2333149" cy="310525"/>
          </a:xfrm>
        </p:spPr>
        <p:txBody>
          <a:bodyPr/>
          <a:lstStyle/>
          <a:p>
            <a:fld id="{2B83884F-C9A4-4544-B091-F684D99D6C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  <p:sp>
        <p:nvSpPr>
          <p:cNvPr id="13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2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2906" y="5405841"/>
            <a:ext cx="2333149" cy="310525"/>
          </a:xfrm>
        </p:spPr>
        <p:txBody>
          <a:bodyPr/>
          <a:lstStyle/>
          <a:p>
            <a:fld id="{939FA48E-85EA-D443-BBCF-638A0AB80A64}" type="datetimeFigureOut">
              <a:rPr kumimoji="1" lang="zh-CN" altLang="en-US" smtClean="0"/>
              <a:t>2024/1/4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434914" y="5405841"/>
            <a:ext cx="3499723" cy="3105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323495" y="5405841"/>
            <a:ext cx="2333149" cy="310525"/>
          </a:xfrm>
        </p:spPr>
        <p:txBody>
          <a:bodyPr/>
          <a:lstStyle/>
          <a:p>
            <a:fld id="{2B83884F-C9A4-4544-B091-F684D99D6C1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矩形 69"/>
          <p:cNvSpPr/>
          <p:nvPr userDrawn="1"/>
        </p:nvSpPr>
        <p:spPr>
          <a:xfrm>
            <a:off x="332480" y="275422"/>
            <a:ext cx="45904" cy="306475"/>
          </a:xfrm>
          <a:prstGeom prst="rect">
            <a:avLst/>
          </a:prstGeom>
          <a:gradFill>
            <a:gsLst>
              <a:gs pos="100000">
                <a:srgbClr val="03A999"/>
              </a:gs>
              <a:gs pos="0">
                <a:srgbClr val="1D52F4">
                  <a:alpha val="10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53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  <p:sp>
        <p:nvSpPr>
          <p:cNvPr id="13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2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  <p:sp>
        <p:nvSpPr>
          <p:cNvPr id="13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2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  <p:sp>
        <p:nvSpPr>
          <p:cNvPr id="13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2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8909294" y="29112"/>
            <a:ext cx="1302862" cy="59605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74095" y="48019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2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250216" y="39196"/>
            <a:ext cx="563350" cy="564200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8909294" y="29112"/>
            <a:ext cx="1302862" cy="59605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74095" y="48019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2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250216" y="39196"/>
            <a:ext cx="563350" cy="564200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8909294" y="29112"/>
            <a:ext cx="1302862" cy="59605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74095" y="48019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2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250216" y="39196"/>
            <a:ext cx="563350" cy="564200"/>
          </a:xfrm>
          <a:prstGeom prst="ellipse">
            <a:avLst/>
          </a:prstGeom>
        </p:spPr>
      </p:pic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8909294" y="29112"/>
            <a:ext cx="1302862" cy="59605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74095" y="48019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2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250216" y="39196"/>
            <a:ext cx="563350" cy="564200"/>
          </a:xfrm>
          <a:prstGeom prst="ellipse">
            <a:avLst/>
          </a:prstGeom>
        </p:spPr>
      </p:pic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8909294" y="29112"/>
            <a:ext cx="1302862" cy="59605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74095" y="48019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2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250216" y="39196"/>
            <a:ext cx="563350" cy="564200"/>
          </a:xfrm>
          <a:prstGeom prst="ellipse">
            <a:avLst/>
          </a:prstGeom>
        </p:spPr>
      </p:pic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  <p:sp>
        <p:nvSpPr>
          <p:cNvPr id="13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2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  <p:sp>
        <p:nvSpPr>
          <p:cNvPr id="13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2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491612" y="233299"/>
            <a:ext cx="9281095" cy="44326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036320" algn="l"/>
              </a:tabLst>
              <a:defRPr lang="en-US" sz="2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pPr>
                <a:defRPr/>
              </a:pPr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239F9D17-6C29-7346-BD83-4322FC1A7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95" y="48019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402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D76BA972-582C-154E-A3DD-AA14C0968935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l">
              <a:spcBef>
                <a:spcPct val="0"/>
              </a:spcBef>
              <a:defRPr/>
            </a:pPr>
            <a:endParaRPr lang="en-US" altLang="zh-CN" sz="3742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B27E0775-179F-4741-B74D-99EA03EC2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/>
        </p:blipFill>
        <p:spPr>
          <a:xfrm>
            <a:off x="8909294" y="29112"/>
            <a:ext cx="1302862" cy="5960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/>
        </p:blipFill>
        <p:spPr>
          <a:xfrm>
            <a:off x="8250216" y="39196"/>
            <a:ext cx="563350" cy="564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3524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pPr>
                <a:defRPr/>
              </a:pPr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239F9D17-6C29-7346-BD83-4322FC1A7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95" y="48019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402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D76BA972-582C-154E-A3DD-AA14C0968935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l">
              <a:spcBef>
                <a:spcPct val="0"/>
              </a:spcBef>
              <a:defRPr/>
            </a:pPr>
            <a:endParaRPr lang="en-US" altLang="zh-CN" sz="3742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B27E0775-179F-4741-B74D-99EA03EC2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/>
        </p:blipFill>
        <p:spPr>
          <a:xfrm>
            <a:off x="8909294" y="29112"/>
            <a:ext cx="1302862" cy="5960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/>
        </p:blipFill>
        <p:spPr>
          <a:xfrm>
            <a:off x="8250216" y="39196"/>
            <a:ext cx="563350" cy="564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35571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pPr>
                <a:defRPr/>
              </a:pPr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D76BA972-582C-154E-A3DD-AA14C0968935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2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7E0775-179F-4741-B74D-99EA03EC2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/>
        </p:blipFill>
        <p:spPr>
          <a:xfrm>
            <a:off x="8909294" y="29112"/>
            <a:ext cx="1302862" cy="596055"/>
          </a:xfrm>
          <a:prstGeom prst="rect">
            <a:avLst/>
          </a:prstGeo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239F9D17-6C29-7346-BD83-4322FC1A7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95" y="48019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402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>
            <a:extLst>
              <a:ext uri="{FF2B5EF4-FFF2-40B4-BE49-F238E27FC236}">
                <a16:creationId xmlns:a16="http://schemas.microsoft.com/office/drawing/2014/main" id="{CCA4BDB6-C259-C048-9E89-C6F6047B56C4}"/>
              </a:ext>
            </a:extLst>
          </p:cNvPr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1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sz="1021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/>
        </p:blipFill>
        <p:spPr>
          <a:xfrm>
            <a:off x="8250216" y="39196"/>
            <a:ext cx="563350" cy="564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0571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7F27C19-5F83-18A5-E9BF-23A63ECB7A52}"/>
              </a:ext>
            </a:extLst>
          </p:cNvPr>
          <p:cNvCxnSpPr>
            <a:cxnSpLocks/>
          </p:cNvCxnSpPr>
          <p:nvPr userDrawn="1"/>
        </p:nvCxnSpPr>
        <p:spPr>
          <a:xfrm>
            <a:off x="-35912" y="552891"/>
            <a:ext cx="9915789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六边形 19">
            <a:extLst>
              <a:ext uri="{FF2B5EF4-FFF2-40B4-BE49-F238E27FC236}">
                <a16:creationId xmlns:a16="http://schemas.microsoft.com/office/drawing/2014/main" id="{53AC35FD-74FF-7D47-1587-9D6E49428256}"/>
              </a:ext>
            </a:extLst>
          </p:cNvPr>
          <p:cNvSpPr>
            <a:spLocks/>
          </p:cNvSpPr>
          <p:nvPr userDrawn="1"/>
        </p:nvSpPr>
        <p:spPr>
          <a:xfrm>
            <a:off x="9753584" y="5540851"/>
            <a:ext cx="673578" cy="291624"/>
          </a:xfrm>
          <a:prstGeom prst="hexagon">
            <a:avLst>
              <a:gd name="adj" fmla="val 17784"/>
              <a:gd name="vf" fmla="val 115470"/>
            </a:avLst>
          </a:prstGeom>
          <a:gradFill flip="none" rotWithShape="1"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381000" dist="635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170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"/>
            </a:endParaRPr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982A3D78-7955-BA7D-6E95-B938F5C1EDA9}"/>
              </a:ext>
            </a:extLst>
          </p:cNvPr>
          <p:cNvSpPr>
            <a:spLocks/>
          </p:cNvSpPr>
          <p:nvPr userDrawn="1"/>
        </p:nvSpPr>
        <p:spPr>
          <a:xfrm>
            <a:off x="-230435" y="141762"/>
            <a:ext cx="720108" cy="414495"/>
          </a:xfrm>
          <a:prstGeom prst="hexagon">
            <a:avLst>
              <a:gd name="adj" fmla="val 17784"/>
              <a:gd name="vf" fmla="val 115470"/>
            </a:avLst>
          </a:prstGeom>
          <a:gradFill flip="none" rotWithShape="1"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 w="38100">
            <a:noFill/>
          </a:ln>
          <a:effectLst>
            <a:outerShdw blurRad="381000" dist="635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170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"/>
            </a:endParaRPr>
          </a:p>
        </p:txBody>
      </p:sp>
      <p:sp>
        <p:nvSpPr>
          <p:cNvPr id="3" name="六边形 2">
            <a:extLst>
              <a:ext uri="{FF2B5EF4-FFF2-40B4-BE49-F238E27FC236}">
                <a16:creationId xmlns:a16="http://schemas.microsoft.com/office/drawing/2014/main" id="{6672DCAB-5F3E-6C32-B3C0-05287FD6118E}"/>
              </a:ext>
            </a:extLst>
          </p:cNvPr>
          <p:cNvSpPr>
            <a:spLocks/>
          </p:cNvSpPr>
          <p:nvPr userDrawn="1"/>
        </p:nvSpPr>
        <p:spPr>
          <a:xfrm>
            <a:off x="-487754" y="141762"/>
            <a:ext cx="873731" cy="414495"/>
          </a:xfrm>
          <a:prstGeom prst="hexagon">
            <a:avLst>
              <a:gd name="adj" fmla="val 17784"/>
              <a:gd name="vf" fmla="val 115470"/>
            </a:avLst>
          </a:prstGeom>
          <a:solidFill>
            <a:schemeClr val="tx2"/>
          </a:solidFill>
          <a:ln w="38100">
            <a:noFill/>
          </a:ln>
          <a:effectLst>
            <a:outerShdw blurRad="381000" dist="635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170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2ECC4FE-E319-4B99-828B-E3F9C00C253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700283" y="161579"/>
            <a:ext cx="9179596" cy="374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lang="zh-CN" altLang="en-US" sz="2381" b="1" kern="1200" dirty="0">
                <a:solidFill>
                  <a:schemeClr val="tx1"/>
                </a:solidFill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  <a:buClr>
                <a:schemeClr val="bg1"/>
              </a:buClr>
              <a:buSzPct val="40000"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71F7A037-C8A5-A66D-2EDB-ED49AD4ABD23}"/>
              </a:ext>
            </a:extLst>
          </p:cNvPr>
          <p:cNvSpPr>
            <a:spLocks/>
          </p:cNvSpPr>
          <p:nvPr userDrawn="1"/>
        </p:nvSpPr>
        <p:spPr>
          <a:xfrm>
            <a:off x="9835565" y="5540851"/>
            <a:ext cx="673578" cy="291624"/>
          </a:xfrm>
          <a:prstGeom prst="hexagon">
            <a:avLst>
              <a:gd name="adj" fmla="val 17784"/>
              <a:gd name="vf" fmla="val 115470"/>
            </a:avLst>
          </a:prstGeom>
          <a:solidFill>
            <a:schemeClr val="tx2"/>
          </a:solidFill>
          <a:ln w="38100">
            <a:noFill/>
          </a:ln>
          <a:effectLst>
            <a:outerShdw blurRad="381000" dist="635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170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58069E8-BA29-4224-9A43-86A987021ECF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xfrm>
            <a:off x="9939393" y="5578879"/>
            <a:ext cx="340423" cy="2155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zh-CN" altLang="en-US" sz="119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291636" indent="-291636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  <a:pPr marL="291636" indent="-291636">
                <a:lnSpc>
                  <a:spcPct val="110000"/>
                </a:lnSpc>
                <a:spcBef>
                  <a:spcPct val="20000"/>
                </a:spcBef>
                <a:buClr>
                  <a:schemeClr val="hlink"/>
                </a:buClr>
                <a:buSzPct val="50000"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51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pos="54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712906" y="5405841"/>
            <a:ext cx="2333149" cy="310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434914" y="5405841"/>
            <a:ext cx="3499723" cy="310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矩形 69"/>
          <p:cNvSpPr/>
          <p:nvPr userDrawn="1"/>
        </p:nvSpPr>
        <p:spPr>
          <a:xfrm>
            <a:off x="332480" y="275422"/>
            <a:ext cx="45904" cy="306475"/>
          </a:xfrm>
          <a:prstGeom prst="rect">
            <a:avLst/>
          </a:prstGeom>
          <a:gradFill>
            <a:gsLst>
              <a:gs pos="100000">
                <a:srgbClr val="03A999"/>
              </a:gs>
              <a:gs pos="0">
                <a:srgbClr val="1D52F4">
                  <a:alpha val="10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53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428954" y="233299"/>
            <a:ext cx="9343754" cy="44326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036320" algn="l"/>
              </a:tabLst>
              <a:defRPr lang="en-US" sz="2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5709247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6194" y="954528"/>
            <a:ext cx="7777163" cy="2030565"/>
          </a:xfrm>
        </p:spPr>
        <p:txBody>
          <a:bodyPr anchor="b"/>
          <a:lstStyle>
            <a:lvl1pPr algn="ctr">
              <a:defRPr sz="5103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6194" y="3063400"/>
            <a:ext cx="7777163" cy="1408164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849" indent="0" algn="ctr">
              <a:buNone/>
              <a:defRPr sz="1701"/>
            </a:lvl2pPr>
            <a:lvl3pPr marL="777697" indent="0" algn="ctr">
              <a:buNone/>
              <a:defRPr sz="1531"/>
            </a:lvl3pPr>
            <a:lvl4pPr marL="1166546" indent="0" algn="ctr">
              <a:buNone/>
              <a:defRPr sz="1361"/>
            </a:lvl4pPr>
            <a:lvl5pPr marL="1555394" indent="0" algn="ctr">
              <a:buNone/>
              <a:defRPr sz="1361"/>
            </a:lvl5pPr>
            <a:lvl6pPr marL="1944243" indent="0" algn="ctr">
              <a:buNone/>
              <a:defRPr sz="1361"/>
            </a:lvl6pPr>
            <a:lvl7pPr marL="2333092" indent="0" algn="ctr">
              <a:buNone/>
              <a:defRPr sz="1361"/>
            </a:lvl7pPr>
            <a:lvl8pPr marL="2721940" indent="0" algn="ctr">
              <a:buNone/>
              <a:defRPr sz="1361"/>
            </a:lvl8pPr>
            <a:lvl9pPr marL="3110789" indent="0" algn="ctr">
              <a:buNone/>
              <a:defRPr sz="1361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B5E6-A76C-4A91-BEB0-D88E6D0EABF5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D4CE-F211-431D-8CB1-4777ED04910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877"/>
            <a:ext cx="10369550" cy="58537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07" y="495340"/>
            <a:ext cx="2609189" cy="2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102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0369550" cy="5832476"/>
          </a:xfrm>
          <a:prstGeom prst="rect">
            <a:avLst/>
          </a:prstGeom>
        </p:spPr>
      </p:pic>
      <p:pic>
        <p:nvPicPr>
          <p:cNvPr id="7" name="图片 6" descr="png(反白稿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1689" y="4865560"/>
            <a:ext cx="1224750" cy="4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890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2907" y="310526"/>
            <a:ext cx="8943737" cy="647862"/>
          </a:xfrm>
        </p:spPr>
        <p:txBody>
          <a:bodyPr>
            <a:normAutofit/>
          </a:bodyPr>
          <a:lstStyle>
            <a:lvl1pPr>
              <a:defRPr sz="2381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2907" y="1182925"/>
            <a:ext cx="8943737" cy="397209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41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lnSpc>
                <a:spcPct val="150000"/>
              </a:lnSpc>
              <a:defRPr sz="1701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lnSpc>
                <a:spcPct val="150000"/>
              </a:lnSpc>
              <a:defRPr sz="1701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lnSpc>
                <a:spcPct val="150000"/>
              </a:lnSpc>
              <a:defRPr sz="1701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lnSpc>
                <a:spcPct val="150000"/>
              </a:lnSpc>
              <a:defRPr sz="1701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265939" y="3945921"/>
            <a:ext cx="5784864" cy="48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1"/>
          </a:p>
        </p:txBody>
      </p:sp>
      <p:sp>
        <p:nvSpPr>
          <p:cNvPr id="12" name="矩形 11"/>
          <p:cNvSpPr/>
          <p:nvPr userDrawn="1"/>
        </p:nvSpPr>
        <p:spPr>
          <a:xfrm>
            <a:off x="273642" y="4829194"/>
            <a:ext cx="2333149" cy="405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1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1046012"/>
            <a:ext cx="1036955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77B1-3532-4FB3-886E-56C073B3214D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9764386" y="5538312"/>
            <a:ext cx="652418" cy="24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fld id="{9A0DB2DC-4C9A-4742-B13C-FB6460FD3503}" type="slidenum">
              <a:rPr lang="en-US" altLang="zh-CN" sz="1021" b="1" smtClean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黑体" panose="02010609060101010101" pitchFamily="49" charset="-122"/>
              </a:rPr>
              <a:t>‹#›</a:t>
            </a:fld>
            <a:r>
              <a:rPr lang="en-US" altLang="zh-CN" sz="1021" b="1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黑体" panose="02010609060101010101" pitchFamily="49" charset="-122"/>
              </a:rPr>
              <a:t>/20</a:t>
            </a:r>
            <a:endParaRPr lang="zh-CN" altLang="en-US" sz="1021" b="1" dirty="0">
              <a:solidFill>
                <a:schemeClr val="bg1">
                  <a:lumMod val="65000"/>
                </a:schemeClr>
              </a:solidFill>
              <a:latin typeface="Calibri" panose="020F0502020204030204" charset="0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95" y="476377"/>
            <a:ext cx="782247" cy="3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055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0369550" cy="5832476"/>
          </a:xfrm>
          <a:prstGeom prst="rect">
            <a:avLst/>
          </a:prstGeom>
        </p:spPr>
      </p:pic>
      <p:pic>
        <p:nvPicPr>
          <p:cNvPr id="7" name="图片 6" descr="png(反白稿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1689" y="4865560"/>
            <a:ext cx="1224750" cy="4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290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安徽模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38168" y="5411559"/>
            <a:ext cx="2333149" cy="310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1">
                <a:solidFill>
                  <a:srgbClr val="28468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DD11D3-4D8E-4729-B88E-EBB639151581}" type="slidenum">
              <a:rPr lang="zh-CN" altLang="en-US" smtClean="0"/>
              <a:t>‹#›</a:t>
            </a:fld>
            <a:r>
              <a:rPr lang="en-US" altLang="zh-CN" dirty="0"/>
              <a:t>/148</a:t>
            </a:r>
          </a:p>
        </p:txBody>
      </p:sp>
    </p:spTree>
    <p:extLst>
      <p:ext uri="{BB962C8B-B14F-4D97-AF65-F5344CB8AC3E}">
        <p14:creationId xmlns:p14="http://schemas.microsoft.com/office/powerpoint/2010/main" val="342900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6194" y="954528"/>
            <a:ext cx="7777163" cy="2030565"/>
          </a:xfrm>
        </p:spPr>
        <p:txBody>
          <a:bodyPr anchor="b"/>
          <a:lstStyle>
            <a:lvl1pPr algn="ctr">
              <a:defRPr sz="510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6194" y="3063400"/>
            <a:ext cx="7777163" cy="1408165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875" indent="0" algn="ctr">
              <a:buNone/>
              <a:defRPr sz="1615"/>
            </a:lvl3pPr>
            <a:lvl4pPr marL="1166495" indent="0" algn="ctr">
              <a:buNone/>
              <a:defRPr sz="1360"/>
            </a:lvl4pPr>
            <a:lvl5pPr marL="1555115" indent="0" algn="ctr">
              <a:buNone/>
              <a:defRPr sz="1360"/>
            </a:lvl5pPr>
            <a:lvl6pPr marL="1944370" indent="0" algn="ctr">
              <a:buNone/>
              <a:defRPr sz="1360"/>
            </a:lvl6pPr>
            <a:lvl7pPr marL="2332990" indent="0" algn="ctr">
              <a:buNone/>
              <a:defRPr sz="1360"/>
            </a:lvl7pPr>
            <a:lvl8pPr marL="2722245" indent="0" algn="ctr">
              <a:buNone/>
              <a:defRPr sz="1360"/>
            </a:lvl8pPr>
            <a:lvl9pPr marL="3110865" indent="0" algn="ctr">
              <a:buNone/>
              <a:defRPr sz="136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4" name="圆角矩形 53"/>
          <p:cNvSpPr/>
          <p:nvPr userDrawn="1"/>
        </p:nvSpPr>
        <p:spPr>
          <a:xfrm rot="10800000" flipV="1">
            <a:off x="-4817" y="212141"/>
            <a:ext cx="411896" cy="41767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63" tIns="38881" rIns="77763" bIns="38881" rtlCol="0" anchor="ctr"/>
          <a:lstStyle/>
          <a:p>
            <a:pPr algn="ctr"/>
            <a:r>
              <a:rPr lang="en-US" altLang="zh-CN" sz="306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306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2155868" y="276400"/>
            <a:ext cx="2837266" cy="314099"/>
          </a:xfrm>
          <a:prstGeom prst="rect">
            <a:avLst/>
          </a:prstGeom>
        </p:spPr>
        <p:txBody>
          <a:bodyPr wrap="none" lIns="77763" tIns="38881" rIns="77763" bIns="38881">
            <a:spAutoFit/>
          </a:bodyPr>
          <a:lstStyle/>
          <a:p>
            <a:pPr algn="ctr"/>
            <a:r>
              <a:rPr lang="en-US" altLang="zh-CN" sz="15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RESEARCH BACKGROUNDS</a:t>
            </a:r>
          </a:p>
        </p:txBody>
      </p:sp>
      <p:sp>
        <p:nvSpPr>
          <p:cNvPr id="28" name="矩形 27"/>
          <p:cNvSpPr/>
          <p:nvPr userDrawn="1"/>
        </p:nvSpPr>
        <p:spPr>
          <a:xfrm>
            <a:off x="605795" y="215048"/>
            <a:ext cx="9763757" cy="4118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63" tIns="38881" rIns="77763" bIns="38881" rtlCol="0" anchor="ctr"/>
          <a:lstStyle/>
          <a:p>
            <a:pPr algn="ctr" defTabSz="925830"/>
            <a:endParaRPr lang="en-CA" altLang="zh-CN" sz="1700" b="1" spc="-128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860" y="226819"/>
            <a:ext cx="411896" cy="417675"/>
            <a:chOff x="-9" y="393"/>
            <a:chExt cx="763" cy="773"/>
          </a:xfrm>
        </p:grpSpPr>
        <p:sp>
          <p:nvSpPr>
            <p:cNvPr id="8" name="圆角矩形 7"/>
            <p:cNvSpPr/>
            <p:nvPr/>
          </p:nvSpPr>
          <p:spPr>
            <a:xfrm rot="10800000" flipV="1">
              <a:off x="-9" y="393"/>
              <a:ext cx="763" cy="773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lang="zh-CN" altLang="en-US" sz="306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163" y="611"/>
              <a:ext cx="418" cy="33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30"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2409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2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8909294" y="29112"/>
            <a:ext cx="1302862" cy="59605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74095" y="48019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402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solidFill>
            <a:srgbClr val="02409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1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sz="1021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250216" y="39196"/>
            <a:ext cx="563350" cy="564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94908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491612" y="233299"/>
            <a:ext cx="9281095" cy="44326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036320" algn="l"/>
              </a:tabLst>
              <a:defRPr lang="en-US" sz="2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5798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2D1C8-D195-4DBC-B7C2-24FBAD4CE97E}" type="datetime1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标题 3"/>
          <p:cNvSpPr txBox="1"/>
          <p:nvPr userDrawn="1"/>
        </p:nvSpPr>
        <p:spPr>
          <a:xfrm>
            <a:off x="0" y="0"/>
            <a:ext cx="10369550" cy="642594"/>
          </a:xfrm>
          <a:prstGeom prst="rect">
            <a:avLst/>
          </a:prstGeom>
          <a:solidFill>
            <a:srgbClr val="0147B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en-US" altLang="zh-CN" sz="37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631" r="20228" b="20396"/>
          <a:stretch>
            <a:fillRect/>
          </a:stretch>
        </p:blipFill>
        <p:spPr>
          <a:xfrm>
            <a:off x="9250503" y="100989"/>
            <a:ext cx="961884" cy="440136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6812" y="70701"/>
            <a:ext cx="8080392" cy="521601"/>
          </a:xfrm>
        </p:spPr>
        <p:txBody>
          <a:bodyPr>
            <a:noAutofit/>
          </a:bodyPr>
          <a:lstStyle>
            <a:lvl1pPr marL="0" indent="0" algn="l">
              <a:buNone/>
              <a:defRPr sz="30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2" name="椭圆 40"/>
          <p:cNvSpPr/>
          <p:nvPr userDrawn="1"/>
        </p:nvSpPr>
        <p:spPr>
          <a:xfrm>
            <a:off x="9679790" y="5366761"/>
            <a:ext cx="532367" cy="38868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2409A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30617" tIns="30617" rIns="30617" bIns="30617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90AA6819-7E7F-4C14-8B24-A68214AB9022}" type="slidenum">
              <a:rPr lang="zh-CN" altLang="en-US" sz="1020">
                <a:solidFill>
                  <a:srgbClr val="0147B6"/>
                </a:solidFill>
                <a:latin typeface="Microsoft YaHei Regular" panose="020B0503020204020204" charset="-122"/>
                <a:ea typeface="Microsoft YaHei Regular" panose="020B0503020204020204" charset="-122"/>
              </a:rPr>
              <a:t>‹#›</a:t>
            </a:fld>
            <a:endParaRPr lang="zh-CN" altLang="en-US" sz="1020" dirty="0">
              <a:solidFill>
                <a:srgbClr val="0147B6"/>
              </a:solidFill>
              <a:latin typeface="Microsoft YaHei Regular" panose="020B0503020204020204" charset="-122"/>
              <a:ea typeface="Microsoft YaHei Regular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l="8177" t="2247" r="9531" b="2992"/>
          <a:stretch>
            <a:fillRect/>
          </a:stretch>
        </p:blipFill>
        <p:spPr>
          <a:xfrm>
            <a:off x="8709882" y="118270"/>
            <a:ext cx="422343" cy="422854"/>
          </a:xfrm>
          <a:prstGeom prst="ellipse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39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38.xml"/><Relationship Id="rId9" Type="http://schemas.openxmlformats.org/officeDocument/2006/relationships/tags" Target="../tags/tag2.xml"/><Relationship Id="rId14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1" name="组合 48"/>
          <p:cNvGrpSpPr/>
          <p:nvPr userDrawn="1"/>
        </p:nvGrpSpPr>
        <p:grpSpPr>
          <a:xfrm>
            <a:off x="6343" y="6045835"/>
            <a:ext cx="10478777" cy="966470"/>
            <a:chOff x="2430" y="11000"/>
            <a:chExt cx="16784" cy="1547"/>
          </a:xfrm>
        </p:grpSpPr>
        <p:sp>
          <p:nvSpPr>
            <p:cNvPr id="7" name="矩形 6"/>
            <p:cNvSpPr/>
            <p:nvPr userDrawn="1"/>
          </p:nvSpPr>
          <p:spPr>
            <a:xfrm>
              <a:off x="2430" y="11000"/>
              <a:ext cx="16784" cy="1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latin typeface="慧程_PT Sans + Hiragino Sans GB" pitchFamily="34" charset="-122"/>
                <a:ea typeface="慧程_PT Sans + Hiragino Sans GB" pitchFamily="34" charset="-122"/>
              </a:endParaRPr>
            </a:p>
          </p:txBody>
        </p:sp>
        <p:grpSp>
          <p:nvGrpSpPr>
            <p:cNvPr id="4103" name="组合 88"/>
            <p:cNvGrpSpPr/>
            <p:nvPr userDrawn="1"/>
          </p:nvGrpSpPr>
          <p:grpSpPr>
            <a:xfrm>
              <a:off x="2637" y="11113"/>
              <a:ext cx="14339" cy="1318"/>
              <a:chOff x="559707" y="4945793"/>
              <a:chExt cx="10295947" cy="837076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6485369" y="5162391"/>
                <a:ext cx="1422319" cy="187802"/>
              </a:xfrm>
              <a:prstGeom prst="rect">
                <a:avLst/>
              </a:prstGeom>
              <a:solidFill>
                <a:srgbClr val="8ED1A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142 G 209 B 169</a:t>
                </a: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6485369" y="4945794"/>
                <a:ext cx="1422319" cy="187802"/>
              </a:xfrm>
              <a:prstGeom prst="rect">
                <a:avLst/>
              </a:prstGeom>
              <a:solidFill>
                <a:srgbClr val="E6F8EE">
                  <a:alpha val="63000"/>
                </a:srgb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rgbClr val="00512E"/>
                    </a:solidFill>
                    <a:latin typeface="Source Han Sans CN Light" panose="020B0500000000000000" charset="-122"/>
                    <a:ea typeface="Source Han Sans CN Light" panose="020B0500000000000000" charset="-122"/>
                    <a:cs typeface="+mn-ea"/>
                  </a:rPr>
                  <a:t>R 230 G 248 B 238</a:t>
                </a:r>
              </a:p>
            </p:txBody>
          </p:sp>
          <p:sp>
            <p:nvSpPr>
              <p:cNvPr id="100" name="矩形 99"/>
              <p:cNvSpPr/>
              <p:nvPr userDrawn="1"/>
            </p:nvSpPr>
            <p:spPr>
              <a:xfrm>
                <a:off x="2038241" y="5162392"/>
                <a:ext cx="1422319" cy="187802"/>
              </a:xfrm>
              <a:prstGeom prst="rect">
                <a:avLst/>
              </a:prstGeom>
              <a:solidFill>
                <a:srgbClr val="BEAFF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  <a:cs typeface="+mn-ea"/>
                  </a:rPr>
                  <a:t>R 190 G 175 B 247</a:t>
                </a:r>
              </a:p>
            </p:txBody>
          </p:sp>
          <p:sp>
            <p:nvSpPr>
              <p:cNvPr id="101" name="矩形 100"/>
              <p:cNvSpPr/>
              <p:nvPr userDrawn="1"/>
            </p:nvSpPr>
            <p:spPr>
              <a:xfrm>
                <a:off x="2038241" y="4945795"/>
                <a:ext cx="1422319" cy="187802"/>
              </a:xfrm>
              <a:prstGeom prst="rect">
                <a:avLst/>
              </a:prstGeom>
              <a:solidFill>
                <a:srgbClr val="EFEBF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rgbClr val="273059"/>
                    </a:solidFill>
                    <a:latin typeface="Source Han Sans CN Light" panose="020B0500000000000000" charset="-122"/>
                    <a:ea typeface="Source Han Sans CN Light" panose="020B0500000000000000" charset="-122"/>
                    <a:cs typeface="+mn-ea"/>
                  </a:rPr>
                  <a:t>R 239 G 235 B 253</a:t>
                </a:r>
              </a:p>
            </p:txBody>
          </p:sp>
          <p:sp>
            <p:nvSpPr>
              <p:cNvPr id="102" name="矩形 101"/>
              <p:cNvSpPr/>
              <p:nvPr userDrawn="1"/>
            </p:nvSpPr>
            <p:spPr>
              <a:xfrm>
                <a:off x="5003222" y="5163026"/>
                <a:ext cx="1422319" cy="187802"/>
              </a:xfrm>
              <a:prstGeom prst="rect">
                <a:avLst/>
              </a:prstGeom>
              <a:solidFill>
                <a:srgbClr val="95D7F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149 R 215 B 245</a:t>
                </a:r>
              </a:p>
            </p:txBody>
          </p:sp>
          <p:sp>
            <p:nvSpPr>
              <p:cNvPr id="103" name="矩形 102"/>
              <p:cNvSpPr/>
              <p:nvPr userDrawn="1"/>
            </p:nvSpPr>
            <p:spPr>
              <a:xfrm>
                <a:off x="5003222" y="4946429"/>
                <a:ext cx="1422319" cy="187802"/>
              </a:xfrm>
              <a:prstGeom prst="rect">
                <a:avLst/>
              </a:prstGeom>
              <a:solidFill>
                <a:srgbClr val="E0F2FE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rgbClr val="005A8A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244 G 242 B 254</a:t>
                </a:r>
              </a:p>
            </p:txBody>
          </p:sp>
          <p:sp>
            <p:nvSpPr>
              <p:cNvPr id="105" name="矩形 104"/>
              <p:cNvSpPr/>
              <p:nvPr userDrawn="1"/>
            </p:nvSpPr>
            <p:spPr>
              <a:xfrm>
                <a:off x="7957798" y="5162390"/>
                <a:ext cx="1422319" cy="187802"/>
              </a:xfrm>
              <a:prstGeom prst="rect">
                <a:avLst/>
              </a:prstGeom>
              <a:solidFill>
                <a:srgbClr val="A4E6D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164 G 230 B 220</a:t>
                </a:r>
              </a:p>
            </p:txBody>
          </p:sp>
          <p:sp>
            <p:nvSpPr>
              <p:cNvPr id="106" name="矩形 105"/>
              <p:cNvSpPr/>
              <p:nvPr userDrawn="1"/>
            </p:nvSpPr>
            <p:spPr>
              <a:xfrm>
                <a:off x="7957798" y="4945793"/>
                <a:ext cx="1422319" cy="187802"/>
              </a:xfrm>
              <a:prstGeom prst="rect">
                <a:avLst/>
              </a:prstGeom>
              <a:solidFill>
                <a:srgbClr val="D3F0E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rgbClr val="007D66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211 G 240 B 235</a:t>
                </a:r>
              </a:p>
            </p:txBody>
          </p:sp>
          <p:sp>
            <p:nvSpPr>
              <p:cNvPr id="108" name="矩形 107"/>
              <p:cNvSpPr/>
              <p:nvPr userDrawn="1"/>
            </p:nvSpPr>
            <p:spPr>
              <a:xfrm>
                <a:off x="559707" y="5163026"/>
                <a:ext cx="1422319" cy="187802"/>
              </a:xfrm>
              <a:prstGeom prst="rect">
                <a:avLst/>
              </a:prstGeom>
              <a:solidFill>
                <a:srgbClr val="A6A6A6"/>
              </a:solidFill>
              <a:ln w="190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166  G166 B 166</a:t>
                </a:r>
                <a:r>
                  <a:rPr lang="zh-CN" altLang="en-US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   </a:t>
                </a:r>
              </a:p>
            </p:txBody>
          </p:sp>
          <p:sp>
            <p:nvSpPr>
              <p:cNvPr id="109" name="矩形 108"/>
              <p:cNvSpPr/>
              <p:nvPr userDrawn="1"/>
            </p:nvSpPr>
            <p:spPr>
              <a:xfrm>
                <a:off x="559707" y="4945965"/>
                <a:ext cx="1422319" cy="187802"/>
              </a:xfrm>
              <a:prstGeom prst="rect">
                <a:avLst/>
              </a:prstGeom>
              <a:solidFill>
                <a:srgbClr val="E3E3E3"/>
              </a:solidFill>
              <a:ln w="190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tx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227 G 227 B 227</a:t>
                </a:r>
              </a:p>
            </p:txBody>
          </p:sp>
          <p:sp>
            <p:nvSpPr>
              <p:cNvPr id="111" name="矩形 110"/>
              <p:cNvSpPr/>
              <p:nvPr userDrawn="1"/>
            </p:nvSpPr>
            <p:spPr>
              <a:xfrm>
                <a:off x="9433335" y="5162391"/>
                <a:ext cx="1422319" cy="187802"/>
              </a:xfrm>
              <a:prstGeom prst="rect">
                <a:avLst/>
              </a:prstGeom>
              <a:solidFill>
                <a:srgbClr val="F3EA9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243 G 234 B 153</a:t>
                </a:r>
              </a:p>
            </p:txBody>
          </p:sp>
          <p:sp>
            <p:nvSpPr>
              <p:cNvPr id="112" name="矩形 111"/>
              <p:cNvSpPr/>
              <p:nvPr userDrawn="1"/>
            </p:nvSpPr>
            <p:spPr>
              <a:xfrm>
                <a:off x="9433335" y="4945794"/>
                <a:ext cx="1422319" cy="187802"/>
              </a:xfrm>
              <a:prstGeom prst="rect">
                <a:avLst/>
              </a:prstGeom>
              <a:solidFill>
                <a:srgbClr val="F8F4D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rgbClr val="505200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248 G 244 B 210</a:t>
                </a:r>
              </a:p>
            </p:txBody>
          </p:sp>
          <p:sp>
            <p:nvSpPr>
              <p:cNvPr id="114" name="矩形 113"/>
              <p:cNvSpPr/>
              <p:nvPr userDrawn="1"/>
            </p:nvSpPr>
            <p:spPr>
              <a:xfrm>
                <a:off x="3525049" y="5161756"/>
                <a:ext cx="1422319" cy="187802"/>
              </a:xfrm>
              <a:prstGeom prst="rect">
                <a:avLst/>
              </a:prstGeom>
              <a:solidFill>
                <a:srgbClr val="85A5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133 G 165 B 255 </a:t>
                </a:r>
              </a:p>
            </p:txBody>
          </p:sp>
          <p:sp>
            <p:nvSpPr>
              <p:cNvPr id="116" name="矩形 115"/>
              <p:cNvSpPr/>
              <p:nvPr userDrawn="1"/>
            </p:nvSpPr>
            <p:spPr>
              <a:xfrm>
                <a:off x="3525049" y="4945887"/>
                <a:ext cx="1422319" cy="187802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rgbClr val="1D597C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230 G 240 B 255 </a:t>
                </a:r>
              </a:p>
            </p:txBody>
          </p:sp>
          <p:sp>
            <p:nvSpPr>
              <p:cNvPr id="117" name="矩形 116"/>
              <p:cNvSpPr/>
              <p:nvPr userDrawn="1"/>
            </p:nvSpPr>
            <p:spPr>
              <a:xfrm>
                <a:off x="6485369" y="5376636"/>
                <a:ext cx="1422319" cy="187802"/>
              </a:xfrm>
              <a:prstGeom prst="rect">
                <a:avLst/>
              </a:prstGeom>
              <a:solidFill>
                <a:srgbClr val="027A48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  <a:cs typeface="+mn-ea"/>
                  </a:rPr>
                  <a:t>R 2 G 122 B 72</a:t>
                </a:r>
              </a:p>
            </p:txBody>
          </p:sp>
          <p:sp>
            <p:nvSpPr>
              <p:cNvPr id="119" name="矩形 118"/>
              <p:cNvSpPr/>
              <p:nvPr userDrawn="1"/>
            </p:nvSpPr>
            <p:spPr>
              <a:xfrm>
                <a:off x="2038241" y="5376637"/>
                <a:ext cx="1422319" cy="187802"/>
              </a:xfrm>
              <a:prstGeom prst="rect">
                <a:avLst/>
              </a:prstGeom>
              <a:solidFill>
                <a:srgbClr val="5C38E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  <a:cs typeface="+mn-ea"/>
                  </a:rPr>
                  <a:t>R 92 G 56 B 235</a:t>
                </a:r>
              </a:p>
            </p:txBody>
          </p:sp>
          <p:sp>
            <p:nvSpPr>
              <p:cNvPr id="120" name="矩形 119"/>
              <p:cNvSpPr/>
              <p:nvPr userDrawn="1"/>
            </p:nvSpPr>
            <p:spPr>
              <a:xfrm>
                <a:off x="5003222" y="5377271"/>
                <a:ext cx="1422319" cy="187802"/>
              </a:xfrm>
              <a:prstGeom prst="rect">
                <a:avLst/>
              </a:prstGeom>
              <a:solidFill>
                <a:srgbClr val="0BA5E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</a:t>
                </a:r>
                <a:r>
                  <a:rPr lang="en-US" altLang="zh-CN" sz="900" strike="noStrike" baseline="0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 11 G 165 B 236</a:t>
                </a:r>
              </a:p>
            </p:txBody>
          </p:sp>
          <p:sp>
            <p:nvSpPr>
              <p:cNvPr id="121" name="矩形 120"/>
              <p:cNvSpPr/>
              <p:nvPr userDrawn="1"/>
            </p:nvSpPr>
            <p:spPr>
              <a:xfrm>
                <a:off x="7957798" y="5377905"/>
                <a:ext cx="1422319" cy="187802"/>
              </a:xfrm>
              <a:prstGeom prst="rect">
                <a:avLst/>
              </a:prstGeom>
              <a:solidFill>
                <a:srgbClr val="00CBA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0 G 203 B 172</a:t>
                </a:r>
              </a:p>
            </p:txBody>
          </p:sp>
          <p:sp>
            <p:nvSpPr>
              <p:cNvPr id="122" name="矩形 121"/>
              <p:cNvSpPr/>
              <p:nvPr userDrawn="1"/>
            </p:nvSpPr>
            <p:spPr>
              <a:xfrm>
                <a:off x="559707" y="5376807"/>
                <a:ext cx="1422319" cy="187802"/>
              </a:xfrm>
              <a:prstGeom prst="rect">
                <a:avLst/>
              </a:prstGeom>
              <a:solidFill>
                <a:srgbClr val="595959"/>
              </a:solidFill>
              <a:ln w="190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latin typeface="Source Han Sans CN Light" panose="020B0500000000000000" charset="-122"/>
                    <a:ea typeface="Source Han Sans CN Light" panose="020B0500000000000000" charset="-122"/>
                  </a:rPr>
                  <a:t>R 89 G 89 B 89</a:t>
                </a:r>
              </a:p>
            </p:txBody>
          </p:sp>
          <p:sp>
            <p:nvSpPr>
              <p:cNvPr id="123" name="矩形 122"/>
              <p:cNvSpPr/>
              <p:nvPr userDrawn="1"/>
            </p:nvSpPr>
            <p:spPr>
              <a:xfrm>
                <a:off x="9433335" y="5376636"/>
                <a:ext cx="1422319" cy="187802"/>
              </a:xfrm>
              <a:prstGeom prst="rect">
                <a:avLst/>
              </a:prstGeom>
              <a:solidFill>
                <a:srgbClr val="FAE63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250 G 230 B 48</a:t>
                </a:r>
              </a:p>
            </p:txBody>
          </p:sp>
          <p:sp>
            <p:nvSpPr>
              <p:cNvPr id="124" name="矩形 123"/>
              <p:cNvSpPr/>
              <p:nvPr userDrawn="1"/>
            </p:nvSpPr>
            <p:spPr>
              <a:xfrm>
                <a:off x="3525049" y="5375537"/>
                <a:ext cx="1422319" cy="187802"/>
              </a:xfrm>
              <a:prstGeom prst="rect">
                <a:avLst/>
              </a:prstGeom>
              <a:solidFill>
                <a:srgbClr val="2F54EB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47 G 84 B 235</a:t>
                </a:r>
              </a:p>
            </p:txBody>
          </p:sp>
          <p:sp>
            <p:nvSpPr>
              <p:cNvPr id="125" name="矩形 124"/>
              <p:cNvSpPr/>
              <p:nvPr userDrawn="1"/>
            </p:nvSpPr>
            <p:spPr>
              <a:xfrm>
                <a:off x="6485369" y="5585375"/>
                <a:ext cx="1422319" cy="187802"/>
              </a:xfrm>
              <a:prstGeom prst="rect">
                <a:avLst/>
              </a:prstGeom>
              <a:solidFill>
                <a:srgbClr val="054F31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  <a:cs typeface="+mn-ea"/>
                  </a:rPr>
                  <a:t>R 5 G 79 B 49</a:t>
                </a:r>
              </a:p>
            </p:txBody>
          </p:sp>
          <p:sp>
            <p:nvSpPr>
              <p:cNvPr id="127" name="矩形 126"/>
              <p:cNvSpPr/>
              <p:nvPr userDrawn="1"/>
            </p:nvSpPr>
            <p:spPr>
              <a:xfrm>
                <a:off x="2038241" y="5585376"/>
                <a:ext cx="1422319" cy="187802"/>
              </a:xfrm>
              <a:prstGeom prst="rect">
                <a:avLst/>
              </a:prstGeom>
              <a:solidFill>
                <a:srgbClr val="25165E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  <a:cs typeface="+mn-ea"/>
                  </a:rPr>
                  <a:t>R 37 G 22 B 94</a:t>
                </a:r>
              </a:p>
            </p:txBody>
          </p:sp>
          <p:sp>
            <p:nvSpPr>
              <p:cNvPr id="128" name="矩形 127"/>
              <p:cNvSpPr/>
              <p:nvPr userDrawn="1"/>
            </p:nvSpPr>
            <p:spPr>
              <a:xfrm>
                <a:off x="5003222" y="5586010"/>
                <a:ext cx="1422319" cy="187802"/>
              </a:xfrm>
              <a:prstGeom prst="rect">
                <a:avLst/>
              </a:prstGeom>
              <a:solidFill>
                <a:srgbClr val="06598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6 G 89 B 134</a:t>
                </a:r>
              </a:p>
            </p:txBody>
          </p:sp>
          <p:sp>
            <p:nvSpPr>
              <p:cNvPr id="130" name="矩形 129"/>
              <p:cNvSpPr/>
              <p:nvPr userDrawn="1"/>
            </p:nvSpPr>
            <p:spPr>
              <a:xfrm>
                <a:off x="559707" y="5585546"/>
                <a:ext cx="1422319" cy="187802"/>
              </a:xfrm>
              <a:prstGeom prst="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latin typeface="Source Han Sans CN Light" panose="020B0500000000000000" charset="-122"/>
                    <a:ea typeface="Source Han Sans CN Light" panose="020B0500000000000000" charset="-122"/>
                  </a:rPr>
                  <a:t>R 0 G 0 B 0</a:t>
                </a:r>
              </a:p>
            </p:txBody>
          </p:sp>
          <p:sp>
            <p:nvSpPr>
              <p:cNvPr id="131" name="矩形 130"/>
              <p:cNvSpPr/>
              <p:nvPr userDrawn="1"/>
            </p:nvSpPr>
            <p:spPr>
              <a:xfrm>
                <a:off x="9433335" y="5585375"/>
                <a:ext cx="1422319" cy="187802"/>
              </a:xfrm>
              <a:prstGeom prst="rect">
                <a:avLst/>
              </a:prstGeom>
              <a:solidFill>
                <a:srgbClr val="59521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89 G</a:t>
                </a:r>
                <a:r>
                  <a:rPr lang="en-US" altLang="zh-CN" sz="900" strike="noStrike" baseline="0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 82 B 18</a:t>
                </a:r>
                <a:endParaRPr lang="zh-CN" altLang="en-US" sz="900" strike="noStrike" noProof="1">
                  <a:solidFill>
                    <a:schemeClr val="bg1"/>
                  </a:solidFill>
                  <a:latin typeface="Source Han Sans CN Light" panose="020B0500000000000000" charset="-122"/>
                  <a:ea typeface="Source Han Sans CN Light" panose="020B0500000000000000" charset="-122"/>
                </a:endParaRPr>
              </a:p>
            </p:txBody>
          </p:sp>
          <p:sp>
            <p:nvSpPr>
              <p:cNvPr id="132" name="矩形 131"/>
              <p:cNvSpPr/>
              <p:nvPr userDrawn="1"/>
            </p:nvSpPr>
            <p:spPr>
              <a:xfrm>
                <a:off x="3525049" y="5595067"/>
                <a:ext cx="1422319" cy="187802"/>
              </a:xfrm>
              <a:prstGeom prst="rect">
                <a:avLst/>
              </a:prstGeom>
              <a:solidFill>
                <a:srgbClr val="10239E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16 G 35 B 158</a:t>
                </a: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7958516" y="5587279"/>
                <a:ext cx="1422319" cy="187802"/>
              </a:xfrm>
              <a:prstGeom prst="rect">
                <a:avLst/>
              </a:prstGeom>
              <a:solidFill>
                <a:srgbClr val="007A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en-US" altLang="zh-CN" sz="900" strike="noStrike" noProof="1">
                    <a:solidFill>
                      <a:schemeClr val="bg1"/>
                    </a:solidFill>
                    <a:latin typeface="Source Han Sans CN Light" panose="020B0500000000000000" charset="-122"/>
                    <a:ea typeface="Source Han Sans CN Light" panose="020B0500000000000000" charset="-122"/>
                  </a:rPr>
                  <a:t>R 0 G 122 B 103</a:t>
                </a: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7049" y="11464"/>
              <a:ext cx="1981" cy="296"/>
            </a:xfrm>
            <a:prstGeom prst="rect">
              <a:avLst/>
            </a:prstGeom>
            <a:solidFill>
              <a:srgbClr val="FEB273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zh-CN" sz="900" strike="noStrike" noProof="1">
                  <a:latin typeface="Source Han Sans CN Light" panose="020B0500000000000000" charset="-122"/>
                  <a:ea typeface="Source Han Sans CN Light" panose="020B0500000000000000" charset="-122"/>
                </a:rPr>
                <a:t>R254 G178 B115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7049" y="11123"/>
              <a:ext cx="1981" cy="296"/>
            </a:xfrm>
            <a:prstGeom prst="rect">
              <a:avLst/>
            </a:prstGeom>
            <a:solidFill>
              <a:srgbClr val="FFEAD5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zh-CN" sz="900" strike="noStrike" noProof="1">
                  <a:solidFill>
                    <a:srgbClr val="AC1A00"/>
                  </a:solidFill>
                  <a:latin typeface="Source Han Sans CN Light" panose="020B0500000000000000" charset="-122"/>
                  <a:ea typeface="Source Han Sans CN Light" panose="020B0500000000000000" charset="-122"/>
                </a:rPr>
                <a:t>R 255 G 234 B 213</a:t>
              </a: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7049" y="11801"/>
              <a:ext cx="1981" cy="296"/>
            </a:xfrm>
            <a:prstGeom prst="rect">
              <a:avLst/>
            </a:prstGeom>
            <a:solidFill>
              <a:srgbClr val="FB651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zh-CN" sz="900" strike="noStrike" noProof="1">
                  <a:latin typeface="Source Han Sans CN Light" panose="020B0500000000000000" charset="-122"/>
                  <a:ea typeface="Source Han Sans CN Light" panose="020B0500000000000000" charset="-122"/>
                </a:rPr>
                <a:t>R 251 G 101 B 20</a:t>
              </a: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7049" y="12130"/>
              <a:ext cx="1981" cy="296"/>
            </a:xfrm>
            <a:prstGeom prst="rect">
              <a:avLst/>
            </a:prstGeom>
            <a:solidFill>
              <a:srgbClr val="9C2A1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altLang="zh-CN" sz="900" strike="noStrike" noProof="1">
                  <a:latin typeface="Source Han Sans CN Light" panose="020B0500000000000000" charset="-122"/>
                  <a:ea typeface="Source Han Sans CN Light" panose="020B0500000000000000" charset="-122"/>
                </a:rPr>
                <a:t>R 156 G 42 B 16</a:t>
              </a:r>
            </a:p>
          </p:txBody>
        </p:sp>
      </p:grpSp>
      <p:pic>
        <p:nvPicPr>
          <p:cNvPr id="4099" name="图片 6" descr="万能背景图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-22225" y="0"/>
            <a:ext cx="10494645" cy="5922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 descr="16031656905279_.pic"/>
          <p:cNvPicPr>
            <a:picLocks noChangeAspect="1"/>
          </p:cNvPicPr>
          <p:nvPr userDrawn="1"/>
        </p:nvPicPr>
        <p:blipFill>
          <a:blip r:embed="rId37"/>
          <a:srcRect t="14378" b="16751"/>
          <a:stretch>
            <a:fillRect/>
          </a:stretch>
        </p:blipFill>
        <p:spPr>
          <a:xfrm>
            <a:off x="8780780" y="30480"/>
            <a:ext cx="1762760" cy="6083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702" r:id="rId30"/>
    <p:sldLayoutId id="2147483704" r:id="rId31"/>
    <p:sldLayoutId id="2147483705" r:id="rId32"/>
    <p:sldLayoutId id="2147483706" r:id="rId33"/>
    <p:sldLayoutId id="2147483708" r:id="rId34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3565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2185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805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5006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868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730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6555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5175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875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6495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5115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437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299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2245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10865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17457" y="517422"/>
            <a:ext cx="9329533" cy="600087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517457" y="1267530"/>
            <a:ext cx="9329533" cy="404752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2"/>
            </p:custDataLst>
          </p:nvPr>
        </p:nvSpPr>
        <p:spPr>
          <a:xfrm>
            <a:off x="520519" y="5370163"/>
            <a:ext cx="2296406" cy="26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851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3500744" y="5370163"/>
            <a:ext cx="3368063" cy="26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851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7550584" y="5370163"/>
            <a:ext cx="2296406" cy="26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851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9"/>
    </p:custDataLst>
    <p:extLst>
      <p:ext uri="{BB962C8B-B14F-4D97-AF65-F5344CB8AC3E}">
        <p14:creationId xmlns:p14="http://schemas.microsoft.com/office/powerpoint/2010/main" val="22144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700" r:id="rId6"/>
    <p:sldLayoutId id="2147483701" r:id="rId7"/>
  </p:sldLayoutIdLst>
  <p:txStyles>
    <p:titleStyle>
      <a:lvl1pPr algn="l" defTabSz="777697" rtl="0" eaLnBrk="1" fontAlgn="auto" latinLnBrk="0" hangingPunct="1">
        <a:lnSpc>
          <a:spcPct val="100000"/>
        </a:lnSpc>
        <a:spcBef>
          <a:spcPct val="0"/>
        </a:spcBef>
        <a:buNone/>
        <a:defRPr sz="3062" b="1" u="none" strike="noStrike" kern="1200" cap="none" spc="255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94424" indent="-194424" algn="l" defTabSz="777697" rtl="0" eaLnBrk="1" fontAlgn="auto" latinLnBrk="0" hangingPunct="1">
        <a:lnSpc>
          <a:spcPct val="130000"/>
        </a:lnSpc>
        <a:spcBef>
          <a:spcPts val="0"/>
        </a:spcBef>
        <a:spcAft>
          <a:spcPts val="851"/>
        </a:spcAft>
        <a:buFont typeface="Arial" panose="020B0604020202020204" pitchFamily="34" charset="0"/>
        <a:buChar char="●"/>
        <a:defRPr sz="1531" u="none" strike="noStrike" kern="1200" cap="none" spc="128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83273" indent="-194424" algn="l" defTabSz="777697" rtl="0" eaLnBrk="1" fontAlgn="auto" latinLnBrk="0" hangingPunct="1">
        <a:lnSpc>
          <a:spcPct val="120000"/>
        </a:lnSpc>
        <a:spcBef>
          <a:spcPts val="0"/>
        </a:spcBef>
        <a:spcAft>
          <a:spcPts val="510"/>
        </a:spcAft>
        <a:buFont typeface="Arial" panose="020B0604020202020204" pitchFamily="34" charset="0"/>
        <a:buChar char="●"/>
        <a:tabLst>
          <a:tab pos="1369071" algn="l"/>
          <a:tab pos="1369071" algn="l"/>
          <a:tab pos="1369071" algn="l"/>
          <a:tab pos="1369071" algn="l"/>
        </a:tabLst>
        <a:defRPr sz="1361" u="none" strike="noStrike" kern="1200" cap="none" spc="128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972122" indent="-194424" algn="l" defTabSz="777697" rtl="0" eaLnBrk="1" fontAlgn="auto" latinLnBrk="0" hangingPunct="1">
        <a:lnSpc>
          <a:spcPct val="120000"/>
        </a:lnSpc>
        <a:spcBef>
          <a:spcPts val="0"/>
        </a:spcBef>
        <a:spcAft>
          <a:spcPts val="510"/>
        </a:spcAft>
        <a:buFont typeface="Arial" panose="020B0604020202020204" pitchFamily="34" charset="0"/>
        <a:buChar char="●"/>
        <a:defRPr sz="1361" u="none" strike="noStrike" kern="1200" cap="none" spc="128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360970" indent="-194424" algn="l" defTabSz="777697" rtl="0" eaLnBrk="1" fontAlgn="auto" latinLnBrk="0" hangingPunct="1">
        <a:lnSpc>
          <a:spcPct val="120000"/>
        </a:lnSpc>
        <a:spcBef>
          <a:spcPts val="0"/>
        </a:spcBef>
        <a:spcAft>
          <a:spcPts val="255"/>
        </a:spcAft>
        <a:buFont typeface="Wingdings" panose="05000000000000000000" charset="0"/>
        <a:buChar char=""/>
        <a:defRPr sz="1191" u="none" strike="noStrike" kern="1200" cap="none" spc="128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749819" indent="-194424" algn="l" defTabSz="777697" rtl="0" eaLnBrk="1" fontAlgn="auto" latinLnBrk="0" hangingPunct="1">
        <a:lnSpc>
          <a:spcPct val="120000"/>
        </a:lnSpc>
        <a:spcBef>
          <a:spcPts val="0"/>
        </a:spcBef>
        <a:spcAft>
          <a:spcPts val="255"/>
        </a:spcAft>
        <a:buFont typeface="Arial" panose="020B0604020202020204" pitchFamily="34" charset="0"/>
        <a:buChar char="•"/>
        <a:defRPr sz="1191" u="none" strike="noStrike" kern="1200" cap="none" spc="128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138667" indent="-194424" algn="l" defTabSz="777697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527516" indent="-194424" algn="l" defTabSz="777697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916365" indent="-194424" algn="l" defTabSz="777697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305213" indent="-194424" algn="l" defTabSz="777697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77697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1pPr>
      <a:lvl2pPr marL="388849" algn="l" defTabSz="777697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2pPr>
      <a:lvl3pPr marL="777697" algn="l" defTabSz="777697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3pPr>
      <a:lvl4pPr marL="1166546" algn="l" defTabSz="777697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555394" algn="l" defTabSz="777697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1944243" algn="l" defTabSz="777697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333092" algn="l" defTabSz="777697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721940" algn="l" defTabSz="777697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110789" algn="l" defTabSz="777697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35255" y="1187069"/>
            <a:ext cx="10664190" cy="3983990"/>
            <a:chOff x="-234" y="2737"/>
            <a:chExt cx="16794" cy="6274"/>
          </a:xfrm>
        </p:grpSpPr>
        <p:pic>
          <p:nvPicPr>
            <p:cNvPr id="16" name="图片 15" descr="资源 2@3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11141" y="3592"/>
              <a:ext cx="6275" cy="4565"/>
            </a:xfrm>
            <a:prstGeom prst="rect">
              <a:avLst/>
            </a:prstGeom>
          </p:spPr>
        </p:pic>
        <p:pic>
          <p:nvPicPr>
            <p:cNvPr id="17" name="图片 16" descr="资源 2@3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-1089" y="3592"/>
              <a:ext cx="6275" cy="4565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0" y="1817105"/>
            <a:ext cx="1054163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61FA5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算法基础第二次习题课</a:t>
            </a:r>
            <a:endParaRPr lang="en-US" altLang="zh-CN" sz="4800" b="1" dirty="0">
              <a:solidFill>
                <a:srgbClr val="061FA5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/>
            <a:r>
              <a:rPr lang="en-US" altLang="zh-CN" sz="2000" b="1" dirty="0">
                <a:solidFill>
                  <a:srgbClr val="061FA5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2024.01.04</a:t>
            </a:r>
            <a:endParaRPr lang="zh-CN" altLang="en-US" sz="2000" b="1" dirty="0">
              <a:solidFill>
                <a:srgbClr val="061FA5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74A05D-5E43-6454-5A05-DA7E50D53BDA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Hw9-Q2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6D3B69-039B-BC29-9CD7-17047417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181985"/>
            <a:ext cx="7772400" cy="14341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32E504-F102-D4BB-8E85-B9367789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73" y="4696654"/>
            <a:ext cx="7772400" cy="11358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A7F080-81F0-8DB9-5333-EECF88309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17" y="1857117"/>
            <a:ext cx="3491865" cy="25985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FFF5B96-F31A-EC24-6493-5C09AAEB0327}"/>
              </a:ext>
            </a:extLst>
          </p:cNvPr>
          <p:cNvSpPr/>
          <p:nvPr/>
        </p:nvSpPr>
        <p:spPr>
          <a:xfrm>
            <a:off x="2048719" y="2476982"/>
            <a:ext cx="972273" cy="319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07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74A05D-5E43-6454-5A05-DA7E50D53BDA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Hw9-Q3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E18AC9-40C5-F62B-EC67-22DD27CC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31" y="676567"/>
            <a:ext cx="7772400" cy="47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82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74A05D-5E43-6454-5A05-DA7E50D53BDA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Hw9-Q4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791A49-32C7-F8A2-E9F8-2FE665CB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11" y="0"/>
            <a:ext cx="6823718" cy="5065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2BC27C-6587-9F55-0146-3E669489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61" y="4927074"/>
            <a:ext cx="6677217" cy="9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74A05D-5E43-6454-5A05-DA7E50D53BDA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Hw9-Q4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2197CE-CAAB-6DAE-754D-3DE1F309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79" y="104775"/>
            <a:ext cx="7124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48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74A05D-5E43-6454-5A05-DA7E50D53BDA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Hw9-Q4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D5091-C16B-D8E9-AA82-4D2A562C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34" y="1982787"/>
            <a:ext cx="7239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2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57A683-3B03-0409-3272-8E39CA9CA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27"/>
          <a:stretch/>
        </p:blipFill>
        <p:spPr>
          <a:xfrm>
            <a:off x="1778695" y="676567"/>
            <a:ext cx="6990175" cy="179817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BE57191-F515-0C74-6DF4-0EB9C581A1A8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期中综合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57BDBA-E13F-ED67-79C9-1608F5773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84" y="2474746"/>
            <a:ext cx="6419195" cy="31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6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BE57191-F515-0C74-6DF4-0EB9C581A1A8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期中综合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AAB234-CFA8-B06C-840E-F7BF8B3E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92" y="1453019"/>
            <a:ext cx="2821241" cy="32232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997B00-3DB6-1D4E-30AF-0FE9A9B71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98" y="2137525"/>
            <a:ext cx="54483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0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BE57191-F515-0C74-6DF4-0EB9C581A1A8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期中综合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997B00-3DB6-1D4E-30AF-0FE9A9B71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6" y="4130547"/>
            <a:ext cx="4119050" cy="14018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EE9821-9D3E-33A3-6971-E851DBA4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31" y="815389"/>
            <a:ext cx="7772400" cy="3176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61AFE2-2FCE-6FEB-8560-38E12CD83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0" y="4380607"/>
            <a:ext cx="5575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52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BE57191-F515-0C74-6DF4-0EB9C581A1A8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期中综合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12A6AB-5624-0653-8C3F-D99B0607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31" y="724047"/>
            <a:ext cx="7772400" cy="31089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40B13C-6E28-0E40-D767-44A42DE3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4" y="4014164"/>
            <a:ext cx="4511936" cy="15438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D764B7-CA35-4CE8-2792-7F07DE439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756" y="4014164"/>
            <a:ext cx="4013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88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A0100C-F0D5-8D17-2B03-B1162C86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38" y="0"/>
            <a:ext cx="6813812" cy="5832475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9D3C96D-B1BE-92F8-A375-67E73E9FB3F0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区间和的数量</a:t>
            </a:r>
          </a:p>
        </p:txBody>
      </p:sp>
    </p:spTree>
    <p:extLst>
      <p:ext uri="{BB962C8B-B14F-4D97-AF65-F5344CB8AC3E}">
        <p14:creationId xmlns:p14="http://schemas.microsoft.com/office/powerpoint/2010/main" val="229321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6EC52-175D-A13F-D770-419284C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Hw6-Q1-1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EBC17A-6576-0829-B0E9-766E1881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31" y="738619"/>
            <a:ext cx="7772400" cy="38265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58711D-FDEE-775F-BE27-96477A3F2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75" y="4627236"/>
            <a:ext cx="7772400" cy="10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45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74A05D-5E43-6454-5A05-DA7E50D53BDA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期末样卷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860F97-77BF-1C98-F690-D7C94233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34" y="1021048"/>
            <a:ext cx="7772400" cy="6172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720A02-BDFD-F610-B8F2-828258A9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75" y="2464065"/>
            <a:ext cx="7772400" cy="2427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A88ED14-F354-8B50-F451-2681138ED3D2}"/>
                  </a:ext>
                </a:extLst>
              </p:cNvPr>
              <p:cNvSpPr txBox="1"/>
              <p:nvPr/>
            </p:nvSpPr>
            <p:spPr>
              <a:xfrm>
                <a:off x="1298575" y="1886673"/>
                <a:ext cx="2392193" cy="381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T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lg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3−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A88ED14-F354-8B50-F451-2681138ED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" y="1886673"/>
                <a:ext cx="2392193" cy="381643"/>
              </a:xfrm>
              <a:prstGeom prst="rect">
                <a:avLst/>
              </a:prstGeom>
              <a:blipFill>
                <a:blip r:embed="rId4"/>
                <a:stretch>
                  <a:fillRect l="-2116" t="-3226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57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74A05D-5E43-6454-5A05-DA7E50D53BDA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期末样卷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B2501C-6EFB-5C5C-D405-204253354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18" y="911925"/>
            <a:ext cx="7772400" cy="7393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E3174CD-DA2D-D527-F5AA-D5253345BB80}"/>
              </a:ext>
            </a:extLst>
          </p:cNvPr>
          <p:cNvSpPr txBox="1"/>
          <p:nvPr/>
        </p:nvSpPr>
        <p:spPr>
          <a:xfrm>
            <a:off x="1169042" y="2037144"/>
            <a:ext cx="32464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</a:p>
          <a:p>
            <a:r>
              <a:rPr kumimoji="1" lang="zh-CN" altLang="en-US" dirty="0"/>
              <a:t>找出第</a:t>
            </a:r>
            <a:r>
              <a:rPr kumimoji="1" lang="en-US" altLang="zh-CN" dirty="0"/>
              <a:t>k</a:t>
            </a:r>
            <a:r>
              <a:rPr kumimoji="1" lang="zh-CN" altLang="en-US" dirty="0"/>
              <a:t>小的数 时间为</a:t>
            </a:r>
            <a:r>
              <a:rPr kumimoji="1" lang="en-US" altLang="zh-CN" dirty="0"/>
              <a:t>O</a:t>
            </a:r>
            <a:r>
              <a:rPr kumimoji="1" lang="zh-CN" altLang="en-US" dirty="0"/>
              <a:t>（</a:t>
            </a:r>
            <a:r>
              <a:rPr kumimoji="1" lang="en-US" altLang="zh-CN" dirty="0"/>
              <a:t>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找两个                         </a:t>
            </a:r>
            <a:r>
              <a:rPr kumimoji="1" lang="en-US" altLang="zh-CN" dirty="0"/>
              <a:t>O</a:t>
            </a:r>
            <a:r>
              <a:rPr kumimoji="1" lang="zh-CN" altLang="en-US" dirty="0"/>
              <a:t>（</a:t>
            </a:r>
            <a:r>
              <a:rPr kumimoji="1" lang="en-US" altLang="zh-CN" dirty="0"/>
              <a:t>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遍历求和                      </a:t>
            </a:r>
            <a:r>
              <a:rPr kumimoji="1" lang="en-US" altLang="zh-CN" dirty="0"/>
              <a:t>O</a:t>
            </a:r>
            <a:r>
              <a:rPr kumimoji="1" lang="zh-CN" altLang="en-US" dirty="0"/>
              <a:t>（</a:t>
            </a:r>
            <a:r>
              <a:rPr kumimoji="1" lang="en-US" altLang="zh-CN" dirty="0"/>
              <a:t>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377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74A05D-5E43-6454-5A05-DA7E50D53BDA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期末样卷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3174CD-DA2D-D527-F5AA-D5253345BB80}"/>
              </a:ext>
            </a:extLst>
          </p:cNvPr>
          <p:cNvSpPr txBox="1"/>
          <p:nvPr/>
        </p:nvSpPr>
        <p:spPr>
          <a:xfrm>
            <a:off x="935807" y="157257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BC8DA1-1F04-2093-8A98-9B0B7357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11" y="802303"/>
            <a:ext cx="9033527" cy="6445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DEAA8A-AE68-E4E3-EAF5-1B09CE9B5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61" y="2067639"/>
            <a:ext cx="7772400" cy="7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6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74A05D-5E43-6454-5A05-DA7E50D53BDA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期末样卷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3174CD-DA2D-D527-F5AA-D5253345BB80}"/>
              </a:ext>
            </a:extLst>
          </p:cNvPr>
          <p:cNvSpPr txBox="1"/>
          <p:nvPr/>
        </p:nvSpPr>
        <p:spPr>
          <a:xfrm>
            <a:off x="935807" y="157257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0489C5-C14C-DDB7-9FE6-B7737BA2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53" y="645161"/>
            <a:ext cx="7772400" cy="8645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22C7A4-15A3-7C9B-89FF-A304ECF6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75" y="2376487"/>
            <a:ext cx="7772400" cy="10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0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74A05D-5E43-6454-5A05-DA7E50D53BDA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期末样卷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9F9375-BC65-2F57-D00C-008993AF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31" y="767303"/>
            <a:ext cx="7772400" cy="1507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44DD21-6676-4DBA-9C87-CEF603CBF54C}"/>
                  </a:ext>
                </a:extLst>
              </p:cNvPr>
              <p:cNvSpPr txBox="1"/>
              <p:nvPr/>
            </p:nvSpPr>
            <p:spPr>
              <a:xfrm>
                <a:off x="0" y="2275252"/>
                <a:ext cx="5489451" cy="227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 类似于矩阵链乘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0  ,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2 </a:t>
                </a:r>
                <a:r>
                  <a:rPr kumimoji="1" lang="zh-CN" altLang="en-US" dirty="0"/>
                  <a:t>类似于赫夫曼编码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44DD21-6676-4DBA-9C87-CEF603CB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5252"/>
                <a:ext cx="5489451" cy="2277996"/>
              </a:xfrm>
              <a:prstGeom prst="rect">
                <a:avLst/>
              </a:prstGeom>
              <a:blipFill>
                <a:blip r:embed="rId3"/>
                <a:stretch>
                  <a:fillRect l="-924" t="-333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1663C7D-4280-244E-97F6-A8401AB9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339" y="2815414"/>
            <a:ext cx="5112390" cy="6599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2CDF2E6-37D2-F9EA-28C8-269008399237}"/>
              </a:ext>
            </a:extLst>
          </p:cNvPr>
          <p:cNvSpPr txBox="1"/>
          <p:nvPr/>
        </p:nvSpPr>
        <p:spPr>
          <a:xfrm>
            <a:off x="7249955" y="24390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矩阵链乘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3B8CC46-E75D-B812-C372-353CC8F0B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128" y="3836366"/>
            <a:ext cx="2584812" cy="20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00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74A05D-5E43-6454-5A05-DA7E50D53BDA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期末样卷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380A4C-B785-9A7F-2034-05EF867B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51" y="680391"/>
            <a:ext cx="7772400" cy="147761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5B819EF-7EAA-6A1A-0A27-184106248BAA}"/>
              </a:ext>
            </a:extLst>
          </p:cNvPr>
          <p:cNvSpPr/>
          <p:nvPr/>
        </p:nvSpPr>
        <p:spPr>
          <a:xfrm>
            <a:off x="1134319" y="2523281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08BCD57-4B84-F6E0-E7B8-DB12E7C1292A}"/>
              </a:ext>
            </a:extLst>
          </p:cNvPr>
          <p:cNvSpPr/>
          <p:nvPr/>
        </p:nvSpPr>
        <p:spPr>
          <a:xfrm>
            <a:off x="486619" y="3439858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7A92D37-DCBC-A383-B1E0-8EF45F7EC115}"/>
              </a:ext>
            </a:extLst>
          </p:cNvPr>
          <p:cNvSpPr/>
          <p:nvPr/>
        </p:nvSpPr>
        <p:spPr>
          <a:xfrm>
            <a:off x="1134319" y="3093194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1DCDF50-47E8-8373-C046-AC401023D1E2}"/>
              </a:ext>
            </a:extLst>
          </p:cNvPr>
          <p:cNvSpPr/>
          <p:nvPr/>
        </p:nvSpPr>
        <p:spPr>
          <a:xfrm>
            <a:off x="1737387" y="3439858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BF50B32-A1B2-0631-3F5B-87B995DE2BEC}"/>
              </a:ext>
            </a:extLst>
          </p:cNvPr>
          <p:cNvCxnSpPr>
            <a:stCxn id="7" idx="4"/>
            <a:endCxn id="12" idx="0"/>
          </p:cNvCxnSpPr>
          <p:nvPr/>
        </p:nvCxnSpPr>
        <p:spPr>
          <a:xfrm>
            <a:off x="1205788" y="2667281"/>
            <a:ext cx="0" cy="42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D07FCA6-306B-C55D-847A-F36BE314C0A1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08624" y="3216106"/>
            <a:ext cx="546628" cy="24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53FE1121-A908-D0C1-D299-AA586D979EFF}"/>
              </a:ext>
            </a:extLst>
          </p:cNvPr>
          <p:cNvCxnSpPr>
            <a:stCxn id="12" idx="5"/>
            <a:endCxn id="14" idx="1"/>
          </p:cNvCxnSpPr>
          <p:nvPr/>
        </p:nvCxnSpPr>
        <p:spPr>
          <a:xfrm>
            <a:off x="1256324" y="3216106"/>
            <a:ext cx="501996" cy="24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4F585D4-BDAE-DF37-1D97-E4178483DA1E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558088" y="2595281"/>
            <a:ext cx="576231" cy="844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CD253A81-EE1E-A624-29C4-6A62D3757055}"/>
              </a:ext>
            </a:extLst>
          </p:cNvPr>
          <p:cNvCxnSpPr>
            <a:stCxn id="7" idx="6"/>
            <a:endCxn id="14" idx="0"/>
          </p:cNvCxnSpPr>
          <p:nvPr/>
        </p:nvCxnSpPr>
        <p:spPr>
          <a:xfrm>
            <a:off x="1277257" y="2595281"/>
            <a:ext cx="531599" cy="844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EFB10CF-671B-9D8E-BF17-81DA105779D5}"/>
              </a:ext>
            </a:extLst>
          </p:cNvPr>
          <p:cNvSpPr txBox="1"/>
          <p:nvPr/>
        </p:nvSpPr>
        <p:spPr>
          <a:xfrm>
            <a:off x="1130526" y="27352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9E23B34-A25A-9C24-9C1E-3A661282829A}"/>
              </a:ext>
            </a:extLst>
          </p:cNvPr>
          <p:cNvSpPr txBox="1"/>
          <p:nvPr/>
        </p:nvSpPr>
        <p:spPr>
          <a:xfrm>
            <a:off x="762877" y="32551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FE4F14C-7CD4-C913-5629-3F0D9519E75A}"/>
              </a:ext>
            </a:extLst>
          </p:cNvPr>
          <p:cNvSpPr txBox="1"/>
          <p:nvPr/>
        </p:nvSpPr>
        <p:spPr>
          <a:xfrm>
            <a:off x="1345248" y="32762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203F55-A385-E8E8-5070-C39287284816}"/>
              </a:ext>
            </a:extLst>
          </p:cNvPr>
          <p:cNvSpPr txBox="1"/>
          <p:nvPr/>
        </p:nvSpPr>
        <p:spPr>
          <a:xfrm>
            <a:off x="1437020" y="27115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BBA4617-6308-976A-4EB2-841A5226F5C7}"/>
              </a:ext>
            </a:extLst>
          </p:cNvPr>
          <p:cNvSpPr txBox="1"/>
          <p:nvPr/>
        </p:nvSpPr>
        <p:spPr>
          <a:xfrm>
            <a:off x="538356" y="27210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D098E1D-8DDB-5B81-26AF-36C9504FCC89}"/>
              </a:ext>
            </a:extLst>
          </p:cNvPr>
          <p:cNvSpPr/>
          <p:nvPr/>
        </p:nvSpPr>
        <p:spPr>
          <a:xfrm>
            <a:off x="2858841" y="2675681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7EE40C8-398A-8444-2E01-06DED5F1B002}"/>
              </a:ext>
            </a:extLst>
          </p:cNvPr>
          <p:cNvSpPr/>
          <p:nvPr/>
        </p:nvSpPr>
        <p:spPr>
          <a:xfrm>
            <a:off x="2211141" y="3592258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22B56BC-E498-6621-47AB-45D2CE96109F}"/>
              </a:ext>
            </a:extLst>
          </p:cNvPr>
          <p:cNvSpPr/>
          <p:nvPr/>
        </p:nvSpPr>
        <p:spPr>
          <a:xfrm>
            <a:off x="2858841" y="3245594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0D5B825-E432-CB3B-E332-CF7F04ABD4CE}"/>
              </a:ext>
            </a:extLst>
          </p:cNvPr>
          <p:cNvSpPr/>
          <p:nvPr/>
        </p:nvSpPr>
        <p:spPr>
          <a:xfrm>
            <a:off x="3461909" y="3592258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1EE510A0-E830-3B0C-9E18-59D5CBFF5506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>
            <a:off x="2930310" y="2819681"/>
            <a:ext cx="0" cy="42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B4803033-9456-F1C5-EE3B-5D3E055676E4}"/>
              </a:ext>
            </a:extLst>
          </p:cNvPr>
          <p:cNvCxnSpPr>
            <a:cxnSpLocks/>
            <a:stCxn id="31" idx="7"/>
            <a:endCxn id="32" idx="3"/>
          </p:cNvCxnSpPr>
          <p:nvPr/>
        </p:nvCxnSpPr>
        <p:spPr>
          <a:xfrm flipV="1">
            <a:off x="2333146" y="3368506"/>
            <a:ext cx="546628" cy="24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24BC9869-4F29-8C00-B15D-F78320EFCB4A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2980846" y="3368506"/>
            <a:ext cx="501996" cy="24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9110EE1-48AD-2F65-31DF-53BFA01482D4}"/>
              </a:ext>
            </a:extLst>
          </p:cNvPr>
          <p:cNvSpPr txBox="1"/>
          <p:nvPr/>
        </p:nvSpPr>
        <p:spPr>
          <a:xfrm>
            <a:off x="2608939" y="375375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MST</a:t>
            </a:r>
            <a:endParaRPr kumimoji="1"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2522AF4-822F-460D-54F2-F1D90ED8D8FF}"/>
              </a:ext>
            </a:extLst>
          </p:cNvPr>
          <p:cNvSpPr/>
          <p:nvPr/>
        </p:nvSpPr>
        <p:spPr>
          <a:xfrm>
            <a:off x="4663574" y="2715787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31726DA-CACD-6DEE-AB0E-2608DED42534}"/>
              </a:ext>
            </a:extLst>
          </p:cNvPr>
          <p:cNvSpPr/>
          <p:nvPr/>
        </p:nvSpPr>
        <p:spPr>
          <a:xfrm>
            <a:off x="4015874" y="3632364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8EDEE7ED-B0F6-B5DF-DBDD-57845D56D098}"/>
              </a:ext>
            </a:extLst>
          </p:cNvPr>
          <p:cNvSpPr/>
          <p:nvPr/>
        </p:nvSpPr>
        <p:spPr>
          <a:xfrm>
            <a:off x="4663574" y="3285700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2E0C194-82B4-E6E6-7B40-2B96766D1ED8}"/>
              </a:ext>
            </a:extLst>
          </p:cNvPr>
          <p:cNvSpPr/>
          <p:nvPr/>
        </p:nvSpPr>
        <p:spPr>
          <a:xfrm>
            <a:off x="5266642" y="3632364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132CFFB8-90A1-1494-2645-060AFC5E3334}"/>
              </a:ext>
            </a:extLst>
          </p:cNvPr>
          <p:cNvCxnSpPr>
            <a:cxnSpLocks/>
            <a:stCxn id="44" idx="4"/>
            <a:endCxn id="46" idx="0"/>
          </p:cNvCxnSpPr>
          <p:nvPr/>
        </p:nvCxnSpPr>
        <p:spPr>
          <a:xfrm>
            <a:off x="4735043" y="2859787"/>
            <a:ext cx="0" cy="42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E7E024A6-A345-87D1-CEDB-84F9AA0B5345}"/>
              </a:ext>
            </a:extLst>
          </p:cNvPr>
          <p:cNvCxnSpPr>
            <a:cxnSpLocks/>
            <a:stCxn id="46" idx="5"/>
            <a:endCxn id="47" idx="1"/>
          </p:cNvCxnSpPr>
          <p:nvPr/>
        </p:nvCxnSpPr>
        <p:spPr>
          <a:xfrm>
            <a:off x="4785579" y="3408612"/>
            <a:ext cx="501996" cy="24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92B61302-83AE-B60E-652A-734F6887773C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4087343" y="2787787"/>
            <a:ext cx="576231" cy="844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F21BFC5-1CAF-0E62-4363-64B62F54F4FD}"/>
              </a:ext>
            </a:extLst>
          </p:cNvPr>
          <p:cNvSpPr txBox="1"/>
          <p:nvPr/>
        </p:nvSpPr>
        <p:spPr>
          <a:xfrm>
            <a:off x="4413672" y="379385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sMST</a:t>
            </a:r>
            <a:endParaRPr kumimoji="1" lang="zh-CN" altLang="en-US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4CDE30AF-7DD0-6B92-B847-0E7CA971BE10}"/>
              </a:ext>
            </a:extLst>
          </p:cNvPr>
          <p:cNvSpPr/>
          <p:nvPr/>
        </p:nvSpPr>
        <p:spPr>
          <a:xfrm>
            <a:off x="6325369" y="2715787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F30C047-3F1B-DD33-2158-3C7DE66C80EA}"/>
              </a:ext>
            </a:extLst>
          </p:cNvPr>
          <p:cNvSpPr/>
          <p:nvPr/>
        </p:nvSpPr>
        <p:spPr>
          <a:xfrm>
            <a:off x="5677669" y="3632364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0B301644-96E2-8629-4855-0D048199DB62}"/>
              </a:ext>
            </a:extLst>
          </p:cNvPr>
          <p:cNvSpPr/>
          <p:nvPr/>
        </p:nvSpPr>
        <p:spPr>
          <a:xfrm>
            <a:off x="6325369" y="3285700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24AEB5A-9D5E-A897-38A5-AB7EB2858B04}"/>
              </a:ext>
            </a:extLst>
          </p:cNvPr>
          <p:cNvSpPr/>
          <p:nvPr/>
        </p:nvSpPr>
        <p:spPr>
          <a:xfrm>
            <a:off x="6928437" y="3632364"/>
            <a:ext cx="142938" cy="144000"/>
          </a:xfrm>
          <a:prstGeom prst="ellipse">
            <a:avLst/>
          </a:prstGeom>
          <a:noFill/>
          <a:ln w="19050">
            <a:solidFill>
              <a:srgbClr val="102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97"/>
            <a:endParaRPr kumimoji="1" lang="zh-CN" altLang="en-US" sz="1531">
              <a:solidFill>
                <a:schemeClr val="tx1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5CFE3853-E381-8E63-A927-95350D697F82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>
            <a:off x="6396838" y="2859787"/>
            <a:ext cx="0" cy="42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BC0CCB20-836F-5667-F41C-0C7315331C0E}"/>
              </a:ext>
            </a:extLst>
          </p:cNvPr>
          <p:cNvCxnSpPr>
            <a:cxnSpLocks/>
            <a:stCxn id="54" idx="6"/>
            <a:endCxn id="57" idx="0"/>
          </p:cNvCxnSpPr>
          <p:nvPr/>
        </p:nvCxnSpPr>
        <p:spPr>
          <a:xfrm>
            <a:off x="6468307" y="2787787"/>
            <a:ext cx="531599" cy="844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EF66BD38-0091-F7FB-D98A-1B26D941E500}"/>
              </a:ext>
            </a:extLst>
          </p:cNvPr>
          <p:cNvSpPr txBox="1"/>
          <p:nvPr/>
        </p:nvSpPr>
        <p:spPr>
          <a:xfrm>
            <a:off x="6075467" y="379385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sMST</a:t>
            </a:r>
            <a:endParaRPr kumimoji="1" lang="zh-CN" altLang="en-US" dirty="0"/>
          </a:p>
        </p:txBody>
      </p: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DE795C3A-42DE-A9A1-B0A1-7A6B07B8A3D7}"/>
              </a:ext>
            </a:extLst>
          </p:cNvPr>
          <p:cNvCxnSpPr>
            <a:stCxn id="56" idx="3"/>
            <a:endCxn id="55" idx="6"/>
          </p:cNvCxnSpPr>
          <p:nvPr/>
        </p:nvCxnSpPr>
        <p:spPr>
          <a:xfrm flipH="1">
            <a:off x="5820607" y="3408612"/>
            <a:ext cx="525695" cy="295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B8F1E66-96C2-0580-0908-6EACB5CCE01B}"/>
                  </a:ext>
                </a:extLst>
              </p:cNvPr>
              <p:cNvSpPr txBox="1"/>
              <p:nvPr/>
            </p:nvSpPr>
            <p:spPr>
              <a:xfrm>
                <a:off x="717632" y="4156539"/>
                <a:ext cx="718927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边权各不相同，</a:t>
                </a:r>
                <a:r>
                  <a:rPr kumimoji="1" lang="en-US" altLang="zh-CN" dirty="0"/>
                  <a:t>MST</a:t>
                </a:r>
                <a:r>
                  <a:rPr kumimoji="1" lang="zh-CN" altLang="en-US" dirty="0"/>
                  <a:t>唯一，即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唯一</m:t>
                    </m:r>
                  </m:oMath>
                </a14:m>
                <a:r>
                  <a:rPr kumimoji="1" lang="zh-CN" altLang="en-US" dirty="0"/>
                  <a:t>。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显然存在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∉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否则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若第二小生成树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则令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 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则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同理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zh-CN" altLang="en-US" dirty="0"/>
                  <a:t>，则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矛盾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B8F1E66-96C2-0580-0908-6EACB5CCE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32" y="4156539"/>
                <a:ext cx="7189276" cy="1754326"/>
              </a:xfrm>
              <a:prstGeom prst="rect">
                <a:avLst/>
              </a:prstGeom>
              <a:blipFill>
                <a:blip r:embed="rId3"/>
                <a:stretch>
                  <a:fillRect l="-705" t="-2158" b="-5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6EC52-175D-A13F-D770-419284C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Hw6-Q1-2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7776A6-D040-1975-69E8-F64CF1B64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31" y="898195"/>
            <a:ext cx="7772400" cy="476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0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6EC52-175D-A13F-D770-419284C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Hw6-Q2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C68594-6B17-5EC9-8CE0-56839B15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52" y="966691"/>
            <a:ext cx="8552845" cy="38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57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1E8413-C7B0-DFC3-E09B-526EB3CAD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5" y="1095564"/>
            <a:ext cx="7522286" cy="347643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61CA3FE-2F2E-EEE8-6F85-5FBBFB1C90C3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Hw6-Q3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41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6EC52-175D-A13F-D770-419284C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Hw6-Q4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C8FF3D-43F3-5118-1D02-83FDED609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579" y="815149"/>
            <a:ext cx="5050917" cy="2185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9C8787-E3AF-4819-3CB2-7778EE5D7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579" y="3163125"/>
            <a:ext cx="5056450" cy="19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4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6EC52-175D-A13F-D770-419284C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Hw6-Q5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8F2BDD-4088-E7D6-AC12-C0F27C3F7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314" y="0"/>
            <a:ext cx="6360921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0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5ABC515-BE3C-3147-42CD-F173372B5EF6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Hw9-Q1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2686E3-B73F-C7C0-60CF-C224C896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676566"/>
            <a:ext cx="6853044" cy="49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7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5ABC515-BE3C-3147-42CD-F173372B5EF6}"/>
              </a:ext>
            </a:extLst>
          </p:cNvPr>
          <p:cNvSpPr txBox="1">
            <a:spLocks/>
          </p:cNvSpPr>
          <p:nvPr/>
        </p:nvSpPr>
        <p:spPr>
          <a:xfrm>
            <a:off x="428954" y="233299"/>
            <a:ext cx="9343754" cy="443268"/>
          </a:xfrm>
          <a:prstGeom prst="rect">
            <a:avLst/>
          </a:prstGeom>
        </p:spPr>
        <p:txBody>
          <a:bodyPr/>
          <a:lstStyle>
            <a:lvl1pPr algn="l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Hw9-Q1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F88552-1257-56CD-DACB-4CD11708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631" y="1372425"/>
            <a:ext cx="6248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42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adfdb4f-0559-4a76-bdd3-32047a4166fb"/>
  <p:tag name="COMMONDATA" val="eyJoZGlkIjoiMWM0NzFjZTVlN2RiMTI4Y2FjNmM2YmJmODI5MTVmMz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10239E"/>
          </a:solidFill>
        </a:ln>
      </a:spPr>
      <a:bodyPr rtlCol="0" anchor="ctr"/>
      <a:lstStyle>
        <a:defPPr algn="ctr" defTabSz="777697">
          <a:defRPr sz="1531">
            <a:solidFill>
              <a:schemeClr val="tx1"/>
            </a:solidFill>
            <a:latin typeface="Arial"/>
            <a:ea typeface="黑体" panose="02010609060101010101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7903</TotalTime>
  <Words>210</Words>
  <Application>Microsoft Macintosh PowerPoint</Application>
  <PresentationFormat>自定义</PresentationFormat>
  <Paragraphs>55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DengXian</vt:lpstr>
      <vt:lpstr>黑体</vt:lpstr>
      <vt:lpstr>慧程_PT Sans + Hiragino Sans GB</vt:lpstr>
      <vt:lpstr>思源黑体 CN Medium</vt:lpstr>
      <vt:lpstr>微软雅黑</vt:lpstr>
      <vt:lpstr>微软雅黑</vt:lpstr>
      <vt:lpstr>新宋体</vt:lpstr>
      <vt:lpstr>Microsoft YaHei Regular</vt:lpstr>
      <vt:lpstr>Source Han Sans CN Light</vt:lpstr>
      <vt:lpstr>Arial</vt:lpstr>
      <vt:lpstr>Calibri</vt:lpstr>
      <vt:lpstr>Cambria Math</vt:lpstr>
      <vt:lpstr>Wingdings</vt:lpstr>
      <vt:lpstr>Office 主题​​</vt:lpstr>
      <vt:lpstr>1_Office 主题​​</vt:lpstr>
      <vt:lpstr>PowerPoint 演示文稿</vt:lpstr>
      <vt:lpstr>Hw6-Q1-1</vt:lpstr>
      <vt:lpstr>Hw6-Q1-2</vt:lpstr>
      <vt:lpstr>Hw6-Q2</vt:lpstr>
      <vt:lpstr>PowerPoint 演示文稿</vt:lpstr>
      <vt:lpstr>Hw6-Q4</vt:lpstr>
      <vt:lpstr>Hw6-Q5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Zhijiang Zhang</dc:creator>
  <cp:lastModifiedBy>毅翔 胡</cp:lastModifiedBy>
  <cp:revision>3379</cp:revision>
  <cp:lastPrinted>2022-10-31T08:48:00Z</cp:lastPrinted>
  <dcterms:created xsi:type="dcterms:W3CDTF">2022-10-31T08:48:00Z</dcterms:created>
  <dcterms:modified xsi:type="dcterms:W3CDTF">2024-01-04T07:27:44Z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D97A8DB79F134C82A0BC6F232BE36E1A</vt:lpwstr>
  </property>
</Properties>
</file>